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84" r:id="rId3"/>
    <p:sldId id="285" r:id="rId4"/>
  </p:sldIdLst>
  <p:sldSz cx="12192000" cy="6858000"/>
  <p:notesSz cx="12192000" cy="6858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804" y="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rgbClr val="404040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5" dirty="0">
                <a:latin typeface="Times New Roman"/>
                <a:cs typeface="Times New Roman"/>
              </a:rPr>
              <a:t>○ </a:t>
            </a:r>
            <a:r>
              <a:rPr spc="45" dirty="0"/>
              <a:t>Share </a:t>
            </a:r>
            <a:r>
              <a:rPr spc="20" dirty="0"/>
              <a:t>Dealer </a:t>
            </a:r>
            <a:r>
              <a:rPr spc="-20" dirty="0"/>
              <a:t>(98,4%) </a:t>
            </a:r>
            <a:r>
              <a:rPr spc="-320" dirty="0"/>
              <a:t>||</a:t>
            </a:r>
            <a:r>
              <a:rPr spc="-65" dirty="0"/>
              <a:t> </a:t>
            </a:r>
            <a:r>
              <a:rPr spc="45" dirty="0"/>
              <a:t>Share </a:t>
            </a:r>
            <a:r>
              <a:rPr spc="110" dirty="0"/>
              <a:t>VD</a:t>
            </a:r>
            <a:r>
              <a:rPr spc="-10" dirty="0"/>
              <a:t> </a:t>
            </a:r>
            <a:r>
              <a:rPr spc="-5" dirty="0"/>
              <a:t>(89,</a:t>
            </a:r>
            <a:fld id="{81D60167-4931-47E6-BA6A-407CBD079E47}" type="slidenum">
              <a:rPr spc="-5" dirty="0"/>
              <a:t>‹nº›</a:t>
            </a:fld>
            <a:r>
              <a:rPr spc="-5" dirty="0"/>
              <a:t>%)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 u="sng">
                <a:solidFill>
                  <a:srgbClr val="27348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rgbClr val="404040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5" dirty="0">
                <a:latin typeface="Times New Roman"/>
                <a:cs typeface="Times New Roman"/>
              </a:rPr>
              <a:t>○ </a:t>
            </a:r>
            <a:r>
              <a:rPr spc="45" dirty="0"/>
              <a:t>Share </a:t>
            </a:r>
            <a:r>
              <a:rPr spc="20" dirty="0"/>
              <a:t>Dealer </a:t>
            </a:r>
            <a:r>
              <a:rPr spc="-20" dirty="0"/>
              <a:t>(98,4%) </a:t>
            </a:r>
            <a:r>
              <a:rPr spc="-320" dirty="0"/>
              <a:t>||</a:t>
            </a:r>
            <a:r>
              <a:rPr spc="-65" dirty="0"/>
              <a:t> </a:t>
            </a:r>
            <a:r>
              <a:rPr spc="45" dirty="0"/>
              <a:t>Share </a:t>
            </a:r>
            <a:r>
              <a:rPr spc="110" dirty="0"/>
              <a:t>VD</a:t>
            </a:r>
            <a:r>
              <a:rPr spc="-10" dirty="0"/>
              <a:t> </a:t>
            </a:r>
            <a:r>
              <a:rPr spc="-5" dirty="0"/>
              <a:t>(89,</a:t>
            </a:r>
            <a:fld id="{81D60167-4931-47E6-BA6A-407CBD079E47}" type="slidenum">
              <a:rPr spc="-5" dirty="0"/>
              <a:t>‹nº›</a:t>
            </a:fld>
            <a:r>
              <a:rPr spc="-5" dirty="0"/>
              <a:t>%)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 u="sng">
                <a:solidFill>
                  <a:srgbClr val="27348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6/6/2023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rgbClr val="404040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5" dirty="0">
                <a:latin typeface="Times New Roman"/>
                <a:cs typeface="Times New Roman"/>
              </a:rPr>
              <a:t>○ </a:t>
            </a:r>
            <a:r>
              <a:rPr spc="45" dirty="0"/>
              <a:t>Share </a:t>
            </a:r>
            <a:r>
              <a:rPr spc="20" dirty="0"/>
              <a:t>Dealer </a:t>
            </a:r>
            <a:r>
              <a:rPr spc="-20" dirty="0"/>
              <a:t>(98,4%) </a:t>
            </a:r>
            <a:r>
              <a:rPr spc="-320" dirty="0"/>
              <a:t>||</a:t>
            </a:r>
            <a:r>
              <a:rPr spc="-65" dirty="0"/>
              <a:t> </a:t>
            </a:r>
            <a:r>
              <a:rPr spc="45" dirty="0"/>
              <a:t>Share </a:t>
            </a:r>
            <a:r>
              <a:rPr spc="110" dirty="0"/>
              <a:t>VD</a:t>
            </a:r>
            <a:r>
              <a:rPr spc="-10" dirty="0"/>
              <a:t> </a:t>
            </a:r>
            <a:r>
              <a:rPr spc="-5" dirty="0"/>
              <a:t>(89,</a:t>
            </a:r>
            <a:fld id="{81D60167-4931-47E6-BA6A-407CBD079E47}" type="slidenum">
              <a:rPr spc="-5" dirty="0"/>
              <a:t>‹nº›</a:t>
            </a:fld>
            <a:r>
              <a:rPr spc="-5" dirty="0"/>
              <a:t>%)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 u="sng">
                <a:solidFill>
                  <a:srgbClr val="27348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6/6/2023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rgbClr val="404040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5" dirty="0">
                <a:latin typeface="Times New Roman"/>
                <a:cs typeface="Times New Roman"/>
              </a:rPr>
              <a:t>○ </a:t>
            </a:r>
            <a:r>
              <a:rPr spc="45" dirty="0"/>
              <a:t>Share </a:t>
            </a:r>
            <a:r>
              <a:rPr spc="20" dirty="0"/>
              <a:t>Dealer </a:t>
            </a:r>
            <a:r>
              <a:rPr spc="-20" dirty="0"/>
              <a:t>(98,4%) </a:t>
            </a:r>
            <a:r>
              <a:rPr spc="-320" dirty="0"/>
              <a:t>||</a:t>
            </a:r>
            <a:r>
              <a:rPr spc="-65" dirty="0"/>
              <a:t> </a:t>
            </a:r>
            <a:r>
              <a:rPr spc="45" dirty="0"/>
              <a:t>Share </a:t>
            </a:r>
            <a:r>
              <a:rPr spc="110" dirty="0"/>
              <a:t>VD</a:t>
            </a:r>
            <a:r>
              <a:rPr spc="-10" dirty="0"/>
              <a:t> </a:t>
            </a:r>
            <a:r>
              <a:rPr spc="-5" dirty="0"/>
              <a:t>(89,</a:t>
            </a:r>
            <a:fld id="{81D60167-4931-47E6-BA6A-407CBD079E47}" type="slidenum">
              <a:rPr spc="-5" dirty="0"/>
              <a:t>‹nº›</a:t>
            </a:fld>
            <a:r>
              <a:rPr spc="-5" dirty="0"/>
              <a:t>%)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6/6/2023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rgbClr val="404040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5" dirty="0">
                <a:latin typeface="Times New Roman"/>
                <a:cs typeface="Times New Roman"/>
              </a:rPr>
              <a:t>○ </a:t>
            </a:r>
            <a:r>
              <a:rPr spc="45" dirty="0"/>
              <a:t>Share </a:t>
            </a:r>
            <a:r>
              <a:rPr spc="20" dirty="0"/>
              <a:t>Dealer </a:t>
            </a:r>
            <a:r>
              <a:rPr spc="-20" dirty="0"/>
              <a:t>(98,4%) </a:t>
            </a:r>
            <a:r>
              <a:rPr spc="-320" dirty="0"/>
              <a:t>||</a:t>
            </a:r>
            <a:r>
              <a:rPr spc="-65" dirty="0"/>
              <a:t> </a:t>
            </a:r>
            <a:r>
              <a:rPr spc="45" dirty="0"/>
              <a:t>Share </a:t>
            </a:r>
            <a:r>
              <a:rPr spc="110" dirty="0"/>
              <a:t>VD</a:t>
            </a:r>
            <a:r>
              <a:rPr spc="-10" dirty="0"/>
              <a:t> </a:t>
            </a:r>
            <a:r>
              <a:rPr spc="-5" dirty="0"/>
              <a:t>(89,</a:t>
            </a:r>
            <a:fld id="{81D60167-4931-47E6-BA6A-407CBD079E47}" type="slidenum">
              <a:rPr spc="-5" dirty="0"/>
              <a:t>‹nº›</a:t>
            </a:fld>
            <a:r>
              <a:rPr spc="-5" dirty="0"/>
              <a:t>%)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982200" y="0"/>
            <a:ext cx="920496" cy="48158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6839" y="-17271"/>
            <a:ext cx="11958320" cy="4368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 u="sng">
                <a:solidFill>
                  <a:srgbClr val="27348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46515" y="1047424"/>
            <a:ext cx="10029190" cy="2281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5777" y="6164278"/>
            <a:ext cx="2625090" cy="1835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0" i="0">
                <a:solidFill>
                  <a:srgbClr val="404040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5" dirty="0">
                <a:latin typeface="Times New Roman"/>
                <a:cs typeface="Times New Roman"/>
              </a:rPr>
              <a:t>○ </a:t>
            </a:r>
            <a:r>
              <a:rPr spc="45" dirty="0"/>
              <a:t>Share </a:t>
            </a:r>
            <a:r>
              <a:rPr spc="20" dirty="0"/>
              <a:t>Dealer </a:t>
            </a:r>
            <a:r>
              <a:rPr spc="-20" dirty="0"/>
              <a:t>(98,4%) </a:t>
            </a:r>
            <a:r>
              <a:rPr spc="-320" dirty="0"/>
              <a:t>||</a:t>
            </a:r>
            <a:r>
              <a:rPr spc="-65" dirty="0"/>
              <a:t> </a:t>
            </a:r>
            <a:r>
              <a:rPr spc="45" dirty="0"/>
              <a:t>Share </a:t>
            </a:r>
            <a:r>
              <a:rPr spc="110" dirty="0"/>
              <a:t>VD</a:t>
            </a:r>
            <a:r>
              <a:rPr spc="-10" dirty="0"/>
              <a:t> </a:t>
            </a:r>
            <a:r>
              <a:rPr spc="-5" dirty="0"/>
              <a:t>(89,</a:t>
            </a:r>
            <a:fld id="{81D60167-4931-47E6-BA6A-407CBD079E47}" type="slidenum">
              <a:rPr spc="-5" dirty="0"/>
              <a:t>‹nº›</a:t>
            </a:fld>
            <a:r>
              <a:rPr spc="-5" dirty="0"/>
              <a:t>%)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emf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4.png"/><Relationship Id="rId21" Type="http://schemas.openxmlformats.org/officeDocument/2006/relationships/image" Target="../media/image23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3.png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m 37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16665" y="975360"/>
            <a:ext cx="3908802" cy="468278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714924" y="5739726"/>
            <a:ext cx="1861909" cy="9853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3047" y="1289303"/>
            <a:ext cx="12188951" cy="4992624"/>
            <a:chOff x="3047" y="1289303"/>
            <a:chExt cx="12188951" cy="4992624"/>
          </a:xfrm>
        </p:grpSpPr>
        <p:sp>
          <p:nvSpPr>
            <p:cNvPr id="5" name="object 5"/>
            <p:cNvSpPr/>
            <p:nvPr/>
          </p:nvSpPr>
          <p:spPr>
            <a:xfrm>
              <a:off x="3864933" y="4146803"/>
              <a:ext cx="8327065" cy="2135124"/>
            </a:xfrm>
            <a:prstGeom prst="rect">
              <a:avLst/>
            </a:prstGeom>
            <a:blipFill dpi="0" rotWithShape="1">
              <a:blip r:embed="rId4" cstate="print">
                <a:alphaModFix amt="77000"/>
              </a:blip>
              <a:srcRect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6" name="object 6"/>
            <p:cNvSpPr/>
            <p:nvPr/>
          </p:nvSpPr>
          <p:spPr>
            <a:xfrm>
              <a:off x="3047" y="1289303"/>
              <a:ext cx="3861886" cy="2857500"/>
            </a:xfrm>
            <a:custGeom>
              <a:avLst/>
              <a:gdLst/>
              <a:ahLst/>
              <a:cxnLst/>
              <a:rect l="l" t="t" r="r" b="b"/>
              <a:pathLst>
                <a:path w="3420110" h="2857500">
                  <a:moveTo>
                    <a:pt x="3419855" y="0"/>
                  </a:moveTo>
                  <a:lnTo>
                    <a:pt x="0" y="0"/>
                  </a:lnTo>
                  <a:lnTo>
                    <a:pt x="0" y="2857500"/>
                  </a:lnTo>
                  <a:lnTo>
                    <a:pt x="3419855" y="2857500"/>
                  </a:lnTo>
                  <a:lnTo>
                    <a:pt x="3419855" y="0"/>
                  </a:lnTo>
                  <a:close/>
                </a:path>
              </a:pathLst>
            </a:custGeom>
            <a:solidFill>
              <a:srgbClr val="273489">
                <a:alpha val="56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10126980" y="0"/>
            <a:ext cx="2065020" cy="1513840"/>
            <a:chOff x="10126980" y="0"/>
            <a:chExt cx="2065020" cy="1513840"/>
          </a:xfrm>
        </p:grpSpPr>
        <p:sp>
          <p:nvSpPr>
            <p:cNvPr id="8" name="object 8"/>
            <p:cNvSpPr/>
            <p:nvPr/>
          </p:nvSpPr>
          <p:spPr>
            <a:xfrm>
              <a:off x="10126980" y="419100"/>
              <a:ext cx="568960" cy="567055"/>
            </a:xfrm>
            <a:custGeom>
              <a:avLst/>
              <a:gdLst/>
              <a:ahLst/>
              <a:cxnLst/>
              <a:rect l="l" t="t" r="r" b="b"/>
              <a:pathLst>
                <a:path w="568959" h="567055">
                  <a:moveTo>
                    <a:pt x="568451" y="0"/>
                  </a:moveTo>
                  <a:lnTo>
                    <a:pt x="0" y="0"/>
                  </a:lnTo>
                  <a:lnTo>
                    <a:pt x="0" y="566927"/>
                  </a:lnTo>
                  <a:lnTo>
                    <a:pt x="568451" y="566927"/>
                  </a:lnTo>
                  <a:lnTo>
                    <a:pt x="568451" y="0"/>
                  </a:lnTo>
                  <a:close/>
                </a:path>
              </a:pathLst>
            </a:custGeom>
            <a:solidFill>
              <a:srgbClr val="2A3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90860" y="986027"/>
              <a:ext cx="525780" cy="527685"/>
            </a:xfrm>
            <a:custGeom>
              <a:avLst/>
              <a:gdLst/>
              <a:ahLst/>
              <a:cxnLst/>
              <a:rect l="l" t="t" r="r" b="b"/>
              <a:pathLst>
                <a:path w="525779" h="527685">
                  <a:moveTo>
                    <a:pt x="525779" y="0"/>
                  </a:moveTo>
                  <a:lnTo>
                    <a:pt x="0" y="0"/>
                  </a:lnTo>
                  <a:lnTo>
                    <a:pt x="0" y="527303"/>
                  </a:lnTo>
                  <a:lnTo>
                    <a:pt x="525779" y="527303"/>
                  </a:lnTo>
                  <a:lnTo>
                    <a:pt x="525779" y="0"/>
                  </a:lnTo>
                  <a:close/>
                </a:path>
              </a:pathLst>
            </a:custGeom>
            <a:solidFill>
              <a:srgbClr val="5C88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216640" y="0"/>
              <a:ext cx="975360" cy="975360"/>
            </a:xfrm>
            <a:custGeom>
              <a:avLst/>
              <a:gdLst/>
              <a:ahLst/>
              <a:cxnLst/>
              <a:rect l="l" t="t" r="r" b="b"/>
              <a:pathLst>
                <a:path w="975359" h="975360">
                  <a:moveTo>
                    <a:pt x="975359" y="0"/>
                  </a:moveTo>
                  <a:lnTo>
                    <a:pt x="0" y="0"/>
                  </a:lnTo>
                  <a:lnTo>
                    <a:pt x="0" y="975360"/>
                  </a:lnTo>
                  <a:lnTo>
                    <a:pt x="975359" y="975360"/>
                  </a:lnTo>
                  <a:lnTo>
                    <a:pt x="975359" y="0"/>
                  </a:lnTo>
                  <a:close/>
                </a:path>
              </a:pathLst>
            </a:custGeom>
            <a:solidFill>
              <a:srgbClr val="2734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716280" y="228600"/>
            <a:ext cx="8437372" cy="437940"/>
          </a:xfrm>
          <a:prstGeom prst="rect">
            <a:avLst/>
          </a:prstGeom>
          <a:solidFill>
            <a:srgbClr val="273489">
              <a:alpha val="85096"/>
            </a:srgbClr>
          </a:solidFill>
        </p:spPr>
        <p:txBody>
          <a:bodyPr vert="horz" wrap="square" lIns="0" tIns="67945" rIns="0" bIns="0" rtlCol="0">
            <a:spAutoFit/>
          </a:bodyPr>
          <a:lstStyle/>
          <a:p>
            <a:pPr marL="151130">
              <a:lnSpc>
                <a:spcPct val="100000"/>
              </a:lnSpc>
              <a:spcBef>
                <a:spcPts val="535"/>
              </a:spcBef>
              <a:tabLst>
                <a:tab pos="1846580" algn="l"/>
              </a:tabLst>
            </a:pPr>
            <a:r>
              <a:rPr lang="pt-BR" sz="2400" spc="-215" dirty="0">
                <a:solidFill>
                  <a:srgbClr val="FFFFFF"/>
                </a:solidFill>
                <a:latin typeface="Verdana"/>
                <a:cs typeface="Verdana"/>
              </a:rPr>
              <a:t>Professional </a:t>
            </a:r>
            <a:r>
              <a:rPr lang="pt-BR" sz="2400" spc="-215" dirty="0" err="1">
                <a:solidFill>
                  <a:srgbClr val="FFFFFF"/>
                </a:solidFill>
                <a:latin typeface="Verdana"/>
                <a:cs typeface="Verdana"/>
              </a:rPr>
              <a:t>Summary</a:t>
            </a:r>
            <a:endParaRPr sz="2400" dirty="0">
              <a:latin typeface="Verdana"/>
              <a:cs typeface="Verdan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0" y="236220"/>
            <a:ext cx="716280" cy="433070"/>
          </a:xfrm>
          <a:custGeom>
            <a:avLst/>
            <a:gdLst/>
            <a:ahLst/>
            <a:cxnLst/>
            <a:rect l="l" t="t" r="r" b="b"/>
            <a:pathLst>
              <a:path w="716280" h="433070">
                <a:moveTo>
                  <a:pt x="716280" y="0"/>
                </a:moveTo>
                <a:lnTo>
                  <a:pt x="0" y="0"/>
                </a:lnTo>
                <a:lnTo>
                  <a:pt x="0" y="432815"/>
                </a:lnTo>
                <a:lnTo>
                  <a:pt x="716280" y="432815"/>
                </a:lnTo>
                <a:lnTo>
                  <a:pt x="716280" y="0"/>
                </a:lnTo>
                <a:close/>
              </a:path>
            </a:pathLst>
          </a:custGeom>
          <a:solidFill>
            <a:srgbClr val="D9D9D9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284057" y="2147189"/>
            <a:ext cx="5093520" cy="115244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3864933" y="6400798"/>
            <a:ext cx="1739900" cy="410209"/>
            <a:chOff x="3864933" y="6400798"/>
            <a:chExt cx="1739900" cy="410209"/>
          </a:xfrm>
        </p:grpSpPr>
        <p:sp>
          <p:nvSpPr>
            <p:cNvPr id="15" name="object 15"/>
            <p:cNvSpPr/>
            <p:nvPr/>
          </p:nvSpPr>
          <p:spPr>
            <a:xfrm>
              <a:off x="4892627" y="6559949"/>
              <a:ext cx="712034" cy="10087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864933" y="6467925"/>
              <a:ext cx="275705" cy="27570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125467" y="6400798"/>
              <a:ext cx="745236" cy="40995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5671082" y="6441946"/>
            <a:ext cx="732790" cy="327660"/>
            <a:chOff x="5671082" y="6441946"/>
            <a:chExt cx="732790" cy="327660"/>
          </a:xfrm>
        </p:grpSpPr>
        <p:sp>
          <p:nvSpPr>
            <p:cNvPr id="19" name="object 19"/>
            <p:cNvSpPr/>
            <p:nvPr/>
          </p:nvSpPr>
          <p:spPr>
            <a:xfrm>
              <a:off x="6050280" y="6441946"/>
              <a:ext cx="353567" cy="327658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671082" y="6481597"/>
              <a:ext cx="342453" cy="239157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/>
          <p:nvPr/>
        </p:nvSpPr>
        <p:spPr>
          <a:xfrm>
            <a:off x="7048099" y="6466539"/>
            <a:ext cx="276644" cy="27847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432154" y="6451090"/>
            <a:ext cx="208051" cy="30937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761190" y="6470979"/>
            <a:ext cx="286113" cy="26959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181671" y="6454271"/>
            <a:ext cx="286356" cy="3076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595852" y="6566560"/>
            <a:ext cx="469931" cy="7843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480098" y="6542492"/>
            <a:ext cx="594656" cy="12828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547501" y="6470979"/>
            <a:ext cx="244580" cy="26959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153652" y="6460655"/>
            <a:ext cx="253609" cy="29024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493822" y="6510598"/>
            <a:ext cx="464703" cy="190358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1884503" y="6465683"/>
            <a:ext cx="277497" cy="280185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" name="object 31"/>
          <p:cNvGrpSpPr/>
          <p:nvPr/>
        </p:nvGrpSpPr>
        <p:grpSpPr>
          <a:xfrm>
            <a:off x="10663428" y="6449566"/>
            <a:ext cx="1176655" cy="312420"/>
            <a:chOff x="10663428" y="6449566"/>
            <a:chExt cx="1176655" cy="312420"/>
          </a:xfrm>
        </p:grpSpPr>
        <p:sp>
          <p:nvSpPr>
            <p:cNvPr id="32" name="object 32"/>
            <p:cNvSpPr/>
            <p:nvPr/>
          </p:nvSpPr>
          <p:spPr>
            <a:xfrm>
              <a:off x="10663428" y="6470902"/>
              <a:ext cx="379475" cy="269746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1029188" y="6449566"/>
              <a:ext cx="556259" cy="312418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1538204" y="6483096"/>
              <a:ext cx="301751" cy="245364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/>
          <p:nvPr/>
        </p:nvSpPr>
        <p:spPr>
          <a:xfrm>
            <a:off x="10241280" y="6435852"/>
            <a:ext cx="307848" cy="339849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>
            <a:spLocks noGrp="1"/>
          </p:cNvSpPr>
          <p:nvPr>
            <p:ph type="title"/>
          </p:nvPr>
        </p:nvSpPr>
        <p:spPr>
          <a:xfrm>
            <a:off x="4280406" y="5436610"/>
            <a:ext cx="7247680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3200" u="none" spc="-170" dirty="0">
                <a:solidFill>
                  <a:srgbClr val="FFFFFF"/>
                </a:solidFill>
                <a:latin typeface="Verdana"/>
                <a:cs typeface="Verdana"/>
              </a:rPr>
              <a:t>Thiago Genuíno Gonçalves Martins</a:t>
            </a:r>
            <a:endParaRPr sz="28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4"/>
          <p:cNvGrpSpPr/>
          <p:nvPr/>
        </p:nvGrpSpPr>
        <p:grpSpPr>
          <a:xfrm>
            <a:off x="95469" y="795200"/>
            <a:ext cx="11388090" cy="5649595"/>
            <a:chOff x="95469" y="795200"/>
            <a:chExt cx="11388090" cy="5649595"/>
          </a:xfrm>
        </p:grpSpPr>
        <p:sp>
          <p:nvSpPr>
            <p:cNvPr id="5" name="object 5"/>
            <p:cNvSpPr/>
            <p:nvPr/>
          </p:nvSpPr>
          <p:spPr>
            <a:xfrm>
              <a:off x="95469" y="795200"/>
              <a:ext cx="11387589" cy="564947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57334" y="929525"/>
              <a:ext cx="11005407" cy="547979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6418" y="929544"/>
              <a:ext cx="10906760" cy="5380990"/>
            </a:xfrm>
            <a:custGeom>
              <a:avLst/>
              <a:gdLst/>
              <a:ahLst/>
              <a:cxnLst/>
              <a:rect l="l" t="t" r="r" b="b"/>
              <a:pathLst>
                <a:path w="10906760" h="5380990">
                  <a:moveTo>
                    <a:pt x="10656725" y="0"/>
                  </a:moveTo>
                  <a:lnTo>
                    <a:pt x="249635" y="0"/>
                  </a:lnTo>
                  <a:lnTo>
                    <a:pt x="204763" y="4016"/>
                  </a:lnTo>
                  <a:lnTo>
                    <a:pt x="162529" y="15598"/>
                  </a:lnTo>
                  <a:lnTo>
                    <a:pt x="123640" y="34040"/>
                  </a:lnTo>
                  <a:lnTo>
                    <a:pt x="88798" y="58639"/>
                  </a:lnTo>
                  <a:lnTo>
                    <a:pt x="58711" y="88692"/>
                  </a:lnTo>
                  <a:lnTo>
                    <a:pt x="34082" y="123494"/>
                  </a:lnTo>
                  <a:lnTo>
                    <a:pt x="15617" y="162342"/>
                  </a:lnTo>
                  <a:lnTo>
                    <a:pt x="4022" y="204532"/>
                  </a:lnTo>
                  <a:lnTo>
                    <a:pt x="0" y="249360"/>
                  </a:lnTo>
                  <a:lnTo>
                    <a:pt x="0" y="5131389"/>
                  </a:lnTo>
                  <a:lnTo>
                    <a:pt x="4022" y="5176219"/>
                  </a:lnTo>
                  <a:lnTo>
                    <a:pt x="15617" y="5218412"/>
                  </a:lnTo>
                  <a:lnTo>
                    <a:pt x="34082" y="5257265"/>
                  </a:lnTo>
                  <a:lnTo>
                    <a:pt x="58711" y="5292073"/>
                  </a:lnTo>
                  <a:lnTo>
                    <a:pt x="88798" y="5322132"/>
                  </a:lnTo>
                  <a:lnTo>
                    <a:pt x="123640" y="5346737"/>
                  </a:lnTo>
                  <a:lnTo>
                    <a:pt x="162529" y="5365184"/>
                  </a:lnTo>
                  <a:lnTo>
                    <a:pt x="204763" y="5376769"/>
                  </a:lnTo>
                  <a:lnTo>
                    <a:pt x="249635" y="5380787"/>
                  </a:lnTo>
                  <a:lnTo>
                    <a:pt x="10656725" y="5380787"/>
                  </a:lnTo>
                  <a:lnTo>
                    <a:pt x="10701596" y="5376769"/>
                  </a:lnTo>
                  <a:lnTo>
                    <a:pt x="10743826" y="5365184"/>
                  </a:lnTo>
                  <a:lnTo>
                    <a:pt x="10782711" y="5346737"/>
                  </a:lnTo>
                  <a:lnTo>
                    <a:pt x="10817546" y="5322132"/>
                  </a:lnTo>
                  <a:lnTo>
                    <a:pt x="10847627" y="5292073"/>
                  </a:lnTo>
                  <a:lnTo>
                    <a:pt x="10872250" y="5257265"/>
                  </a:lnTo>
                  <a:lnTo>
                    <a:pt x="10890710" y="5218412"/>
                  </a:lnTo>
                  <a:lnTo>
                    <a:pt x="10902302" y="5176219"/>
                  </a:lnTo>
                  <a:lnTo>
                    <a:pt x="10906323" y="5131389"/>
                  </a:lnTo>
                  <a:lnTo>
                    <a:pt x="10906323" y="249360"/>
                  </a:lnTo>
                  <a:lnTo>
                    <a:pt x="10902302" y="204532"/>
                  </a:lnTo>
                  <a:lnTo>
                    <a:pt x="10890710" y="162342"/>
                  </a:lnTo>
                  <a:lnTo>
                    <a:pt x="10872250" y="123494"/>
                  </a:lnTo>
                  <a:lnTo>
                    <a:pt x="10847627" y="88692"/>
                  </a:lnTo>
                  <a:lnTo>
                    <a:pt x="10817546" y="58639"/>
                  </a:lnTo>
                  <a:lnTo>
                    <a:pt x="10782711" y="34040"/>
                  </a:lnTo>
                  <a:lnTo>
                    <a:pt x="10743826" y="15598"/>
                  </a:lnTo>
                  <a:lnTo>
                    <a:pt x="10701596" y="4016"/>
                  </a:lnTo>
                  <a:lnTo>
                    <a:pt x="10656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21" name="Pentágono 120"/>
          <p:cNvSpPr/>
          <p:nvPr/>
        </p:nvSpPr>
        <p:spPr>
          <a:xfrm>
            <a:off x="1219200" y="5470239"/>
            <a:ext cx="8686800" cy="125399"/>
          </a:xfrm>
          <a:prstGeom prst="homePlat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5" name="Pentágono 84"/>
          <p:cNvSpPr/>
          <p:nvPr/>
        </p:nvSpPr>
        <p:spPr>
          <a:xfrm>
            <a:off x="1219200" y="3048293"/>
            <a:ext cx="8686800" cy="125399"/>
          </a:xfrm>
          <a:prstGeom prst="homePlat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object 2"/>
          <p:cNvSpPr/>
          <p:nvPr/>
        </p:nvSpPr>
        <p:spPr>
          <a:xfrm>
            <a:off x="10992611" y="76200"/>
            <a:ext cx="1168907" cy="2682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6839" y="0"/>
            <a:ext cx="1088263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69295" algn="l"/>
              </a:tabLst>
            </a:pPr>
            <a:r>
              <a:rPr lang="pt-BR" spc="5" dirty="0" err="1"/>
              <a:t>Summary</a:t>
            </a:r>
            <a:r>
              <a:rPr spc="-60" dirty="0"/>
              <a:t> </a:t>
            </a:r>
            <a:r>
              <a:rPr b="0" spc="545" dirty="0">
                <a:latin typeface="Trebuchet MS"/>
                <a:cs typeface="Trebuchet MS"/>
              </a:rPr>
              <a:t>–</a:t>
            </a:r>
            <a:r>
              <a:rPr b="0" spc="-140" dirty="0">
                <a:latin typeface="Trebuchet MS"/>
                <a:cs typeface="Trebuchet MS"/>
              </a:rPr>
              <a:t> </a:t>
            </a:r>
            <a:r>
              <a:rPr lang="pt-BR" b="0" spc="70" dirty="0">
                <a:latin typeface="Trebuchet MS"/>
                <a:cs typeface="Trebuchet MS"/>
              </a:rPr>
              <a:t>Thiago Genuíno Gonçalves Martins</a:t>
            </a:r>
            <a:r>
              <a:rPr b="0" spc="40" dirty="0">
                <a:latin typeface="Trebuchet MS"/>
                <a:cs typeface="Trebuchet MS"/>
              </a:rPr>
              <a:t>	</a:t>
            </a:r>
          </a:p>
        </p:txBody>
      </p:sp>
      <p:sp>
        <p:nvSpPr>
          <p:cNvPr id="75" name="object 149"/>
          <p:cNvSpPr txBox="1"/>
          <p:nvPr/>
        </p:nvSpPr>
        <p:spPr>
          <a:xfrm>
            <a:off x="133310" y="1638586"/>
            <a:ext cx="269304" cy="3622148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055"/>
              </a:lnSpc>
            </a:pPr>
            <a:r>
              <a:rPr lang="pt-BR" sz="2050" spc="150" dirty="0" err="1">
                <a:solidFill>
                  <a:srgbClr val="FFFFFF"/>
                </a:solidFill>
                <a:latin typeface="Carlito"/>
                <a:cs typeface="Carlito"/>
              </a:rPr>
              <a:t>Trajectory</a:t>
            </a:r>
            <a:r>
              <a:rPr lang="pt-BR" sz="2050" spc="15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lang="pt-BR" sz="2050" spc="150" dirty="0" err="1">
                <a:solidFill>
                  <a:srgbClr val="FFFFFF"/>
                </a:solidFill>
                <a:latin typeface="Carlito"/>
                <a:cs typeface="Carlito"/>
              </a:rPr>
              <a:t>Summary</a:t>
            </a:r>
            <a:endParaRPr sz="2050" dirty="0">
              <a:latin typeface="Carlito"/>
              <a:cs typeface="Carlito"/>
            </a:endParaRPr>
          </a:p>
        </p:txBody>
      </p:sp>
      <p:sp>
        <p:nvSpPr>
          <p:cNvPr id="77" name="Elipse 76"/>
          <p:cNvSpPr/>
          <p:nvPr/>
        </p:nvSpPr>
        <p:spPr>
          <a:xfrm>
            <a:off x="1135123" y="2942287"/>
            <a:ext cx="343501" cy="3435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8" name="Elipse 77"/>
          <p:cNvSpPr/>
          <p:nvPr/>
        </p:nvSpPr>
        <p:spPr>
          <a:xfrm>
            <a:off x="2398440" y="2935280"/>
            <a:ext cx="343501" cy="3435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9" name="Elipse 78"/>
          <p:cNvSpPr/>
          <p:nvPr/>
        </p:nvSpPr>
        <p:spPr>
          <a:xfrm>
            <a:off x="3471260" y="2942287"/>
            <a:ext cx="343501" cy="3435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0" name="Elipse 79"/>
          <p:cNvSpPr/>
          <p:nvPr/>
        </p:nvSpPr>
        <p:spPr>
          <a:xfrm>
            <a:off x="4734577" y="2935280"/>
            <a:ext cx="343501" cy="3435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1" name="Elipse 80"/>
          <p:cNvSpPr/>
          <p:nvPr/>
        </p:nvSpPr>
        <p:spPr>
          <a:xfrm>
            <a:off x="5807397" y="2938106"/>
            <a:ext cx="343501" cy="3435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2" name="Elipse 81"/>
          <p:cNvSpPr/>
          <p:nvPr/>
        </p:nvSpPr>
        <p:spPr>
          <a:xfrm>
            <a:off x="7070714" y="2931099"/>
            <a:ext cx="343501" cy="3435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3" name="Elipse 82"/>
          <p:cNvSpPr/>
          <p:nvPr/>
        </p:nvSpPr>
        <p:spPr>
          <a:xfrm>
            <a:off x="8454764" y="2948541"/>
            <a:ext cx="343501" cy="3435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6" name="CaixaDeTexto 85"/>
          <p:cNvSpPr txBox="1"/>
          <p:nvPr/>
        </p:nvSpPr>
        <p:spPr>
          <a:xfrm rot="16200000">
            <a:off x="560466" y="1976714"/>
            <a:ext cx="1441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AESCA-MG</a:t>
            </a:r>
          </a:p>
        </p:txBody>
      </p:sp>
      <p:sp>
        <p:nvSpPr>
          <p:cNvPr id="87" name="CaixaDeTexto 86"/>
          <p:cNvSpPr txBox="1"/>
          <p:nvPr/>
        </p:nvSpPr>
        <p:spPr>
          <a:xfrm>
            <a:off x="827414" y="3388740"/>
            <a:ext cx="95891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1">
                    <a:lumMod val="50000"/>
                  </a:schemeClr>
                </a:solidFill>
              </a:rPr>
              <a:t>Receptionist</a:t>
            </a:r>
          </a:p>
          <a:p>
            <a:pPr algn="ctr"/>
            <a:r>
              <a:rPr lang="en-US" sz="1000" b="1" dirty="0">
                <a:solidFill>
                  <a:schemeClr val="bg1">
                    <a:lumMod val="50000"/>
                  </a:schemeClr>
                </a:solidFill>
              </a:rPr>
              <a:t>Finance Sector</a:t>
            </a:r>
          </a:p>
          <a:p>
            <a:pPr algn="ctr"/>
            <a:r>
              <a:rPr lang="en-US" sz="1000" b="1" dirty="0">
                <a:solidFill>
                  <a:schemeClr val="bg1">
                    <a:lumMod val="50000"/>
                  </a:schemeClr>
                </a:solidFill>
              </a:rPr>
              <a:t>Project Sector</a:t>
            </a:r>
            <a:endParaRPr lang="pt-BR" sz="1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8" name="CaixaDeTexto 87"/>
          <p:cNvSpPr txBox="1"/>
          <p:nvPr/>
        </p:nvSpPr>
        <p:spPr>
          <a:xfrm rot="16200000">
            <a:off x="1879487" y="1960404"/>
            <a:ext cx="13814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BAR PADRE </a:t>
            </a:r>
            <a:br>
              <a:rPr lang="pt-BR" sz="1400" b="1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</a:br>
            <a:r>
              <a:rPr lang="pt-BR" sz="1400" b="1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EUSTAQUIO</a:t>
            </a:r>
          </a:p>
        </p:txBody>
      </p:sp>
      <p:sp>
        <p:nvSpPr>
          <p:cNvPr id="89" name="CaixaDeTexto 88"/>
          <p:cNvSpPr txBox="1"/>
          <p:nvPr/>
        </p:nvSpPr>
        <p:spPr>
          <a:xfrm>
            <a:off x="2090731" y="3341543"/>
            <a:ext cx="7296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1">
                    <a:lumMod val="50000"/>
                  </a:schemeClr>
                </a:solidFill>
              </a:rPr>
              <a:t>Attendant</a:t>
            </a:r>
            <a:endParaRPr lang="pt-BR" sz="1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0" name="CaixaDeTexto 89"/>
          <p:cNvSpPr txBox="1"/>
          <p:nvPr/>
        </p:nvSpPr>
        <p:spPr>
          <a:xfrm>
            <a:off x="3163551" y="3329951"/>
            <a:ext cx="10999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1">
                    <a:lumMod val="50000"/>
                  </a:schemeClr>
                </a:solidFill>
              </a:rPr>
              <a:t>Lecturer</a:t>
            </a:r>
            <a:br>
              <a:rPr lang="en-US" sz="1000" b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000" b="1" dirty="0">
                <a:solidFill>
                  <a:schemeClr val="bg1">
                    <a:lumMod val="50000"/>
                  </a:schemeClr>
                </a:solidFill>
              </a:rPr>
              <a:t>Multifunctional </a:t>
            </a:r>
            <a:br>
              <a:rPr lang="en-US" sz="1000" b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000" b="1" dirty="0">
                <a:solidFill>
                  <a:schemeClr val="bg1">
                    <a:lumMod val="50000"/>
                  </a:schemeClr>
                </a:solidFill>
              </a:rPr>
              <a:t>Operator</a:t>
            </a:r>
            <a:br>
              <a:rPr lang="en-US" sz="1000" b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000" b="1" dirty="0">
                <a:solidFill>
                  <a:schemeClr val="bg1">
                    <a:lumMod val="50000"/>
                  </a:schemeClr>
                </a:solidFill>
              </a:rPr>
              <a:t>Quality inspector</a:t>
            </a:r>
            <a:endParaRPr lang="pt-BR" sz="1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1" name="CaixaDeTexto 90"/>
          <p:cNvSpPr txBox="1"/>
          <p:nvPr/>
        </p:nvSpPr>
        <p:spPr>
          <a:xfrm>
            <a:off x="4613096" y="3329951"/>
            <a:ext cx="6014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 err="1">
                <a:solidFill>
                  <a:schemeClr val="bg1">
                    <a:lumMod val="50000"/>
                  </a:schemeClr>
                </a:solidFill>
              </a:rPr>
              <a:t>Stockist</a:t>
            </a:r>
            <a:endParaRPr lang="pt-BR" sz="1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2" name="CaixaDeTexto 91"/>
          <p:cNvSpPr txBox="1"/>
          <p:nvPr/>
        </p:nvSpPr>
        <p:spPr>
          <a:xfrm>
            <a:off x="5499688" y="3327119"/>
            <a:ext cx="10134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1">
                    <a:lumMod val="50000"/>
                  </a:schemeClr>
                </a:solidFill>
              </a:rPr>
              <a:t>Office Assistant</a:t>
            </a:r>
            <a:endParaRPr lang="pt-BR" sz="1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3" name="CaixaDeTexto 92"/>
          <p:cNvSpPr txBox="1"/>
          <p:nvPr/>
        </p:nvSpPr>
        <p:spPr>
          <a:xfrm>
            <a:off x="6867163" y="3240913"/>
            <a:ext cx="75052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1">
                    <a:lumMod val="50000"/>
                  </a:schemeClr>
                </a:solidFill>
              </a:rPr>
              <a:t>Analyst</a:t>
            </a:r>
            <a:br>
              <a:rPr lang="en-US" sz="1000" b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000" b="1" dirty="0">
                <a:solidFill>
                  <a:schemeClr val="bg1">
                    <a:lumMod val="50000"/>
                  </a:schemeClr>
                </a:solidFill>
              </a:rPr>
              <a:t>Inventory </a:t>
            </a:r>
            <a:br>
              <a:rPr lang="en-US" sz="1000" b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000" b="1" dirty="0">
                <a:solidFill>
                  <a:schemeClr val="bg1">
                    <a:lumMod val="50000"/>
                  </a:schemeClr>
                </a:solidFill>
              </a:rPr>
              <a:t>Supervisor</a:t>
            </a:r>
            <a:endParaRPr lang="pt-BR" sz="1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4" name="CaixaDeTexto 93"/>
          <p:cNvSpPr txBox="1"/>
          <p:nvPr/>
        </p:nvSpPr>
        <p:spPr>
          <a:xfrm>
            <a:off x="8192741" y="3309667"/>
            <a:ext cx="86754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1">
                    <a:lumMod val="50000"/>
                  </a:schemeClr>
                </a:solidFill>
              </a:rPr>
              <a:t>Team Leader</a:t>
            </a:r>
            <a:endParaRPr lang="pt-BR" sz="1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6" name="object 152"/>
          <p:cNvSpPr/>
          <p:nvPr/>
        </p:nvSpPr>
        <p:spPr>
          <a:xfrm rot="16200000">
            <a:off x="3185534" y="2082335"/>
            <a:ext cx="990840" cy="8131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7" name="Imagem 96"/>
          <p:cNvPicPr>
            <a:picLocks noChangeAspect="1"/>
          </p:cNvPicPr>
          <p:nvPr/>
        </p:nvPicPr>
        <p:blipFill rotWithShape="1">
          <a:blip r:embed="rId6"/>
          <a:srcRect t="44107"/>
          <a:stretch/>
        </p:blipFill>
        <p:spPr>
          <a:xfrm rot="16200000">
            <a:off x="5236340" y="1968982"/>
            <a:ext cx="1409700" cy="457844"/>
          </a:xfrm>
          <a:prstGeom prst="rect">
            <a:avLst/>
          </a:prstGeom>
        </p:spPr>
      </p:pic>
      <p:pic>
        <p:nvPicPr>
          <p:cNvPr id="98" name="Imagem 9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4304112" y="1904151"/>
            <a:ext cx="1181663" cy="886247"/>
          </a:xfrm>
          <a:prstGeom prst="rect">
            <a:avLst/>
          </a:prstGeom>
        </p:spPr>
      </p:pic>
      <p:pic>
        <p:nvPicPr>
          <p:cNvPr id="99" name="Imagem 98"/>
          <p:cNvPicPr>
            <a:picLocks noChangeAspect="1"/>
          </p:cNvPicPr>
          <p:nvPr/>
        </p:nvPicPr>
        <p:blipFill rotWithShape="1">
          <a:blip r:embed="rId8"/>
          <a:srcRect t="38000" b="38000"/>
          <a:stretch/>
        </p:blipFill>
        <p:spPr>
          <a:xfrm rot="16200000">
            <a:off x="6279777" y="1714500"/>
            <a:ext cx="1905000" cy="457200"/>
          </a:xfrm>
          <a:prstGeom prst="rect">
            <a:avLst/>
          </a:prstGeom>
        </p:spPr>
      </p:pic>
      <p:sp>
        <p:nvSpPr>
          <p:cNvPr id="100" name="object 164"/>
          <p:cNvSpPr/>
          <p:nvPr/>
        </p:nvSpPr>
        <p:spPr>
          <a:xfrm rot="16200000">
            <a:off x="7948586" y="1998235"/>
            <a:ext cx="1309324" cy="29696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CaixaDeTexto 100"/>
          <p:cNvSpPr txBox="1"/>
          <p:nvPr/>
        </p:nvSpPr>
        <p:spPr>
          <a:xfrm>
            <a:off x="834175" y="4044499"/>
            <a:ext cx="8963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b="1" dirty="0">
                <a:solidFill>
                  <a:srgbClr val="00B0F0"/>
                </a:solidFill>
              </a:rPr>
              <a:t>2004 – 2007</a:t>
            </a:r>
          </a:p>
        </p:txBody>
      </p:sp>
      <p:cxnSp>
        <p:nvCxnSpPr>
          <p:cNvPr id="103" name="Conector reto 102"/>
          <p:cNvCxnSpPr/>
          <p:nvPr/>
        </p:nvCxnSpPr>
        <p:spPr>
          <a:xfrm flipV="1">
            <a:off x="931256" y="4191263"/>
            <a:ext cx="8401384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CaixaDeTexto 103"/>
          <p:cNvSpPr txBox="1"/>
          <p:nvPr/>
        </p:nvSpPr>
        <p:spPr>
          <a:xfrm>
            <a:off x="4959872" y="4191000"/>
            <a:ext cx="9578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b="1" dirty="0">
                <a:solidFill>
                  <a:srgbClr val="00B0F0"/>
                </a:solidFill>
              </a:rPr>
              <a:t>Time </a:t>
            </a:r>
            <a:r>
              <a:rPr lang="pt-BR" sz="1200" b="1" dirty="0" err="1">
                <a:solidFill>
                  <a:srgbClr val="00B0F0"/>
                </a:solidFill>
              </a:rPr>
              <a:t>course</a:t>
            </a:r>
            <a:endParaRPr lang="pt-BR" sz="1200" b="1" dirty="0">
              <a:solidFill>
                <a:srgbClr val="00B0F0"/>
              </a:solidFill>
            </a:endParaRPr>
          </a:p>
        </p:txBody>
      </p:sp>
      <p:sp>
        <p:nvSpPr>
          <p:cNvPr id="105" name="CaixaDeTexto 104"/>
          <p:cNvSpPr txBox="1"/>
          <p:nvPr/>
        </p:nvSpPr>
        <p:spPr>
          <a:xfrm>
            <a:off x="2121989" y="4044499"/>
            <a:ext cx="8963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b="1" dirty="0">
                <a:solidFill>
                  <a:srgbClr val="00B0F0"/>
                </a:solidFill>
              </a:rPr>
              <a:t>2007 – 2008</a:t>
            </a:r>
          </a:p>
        </p:txBody>
      </p:sp>
      <p:sp>
        <p:nvSpPr>
          <p:cNvPr id="106" name="CaixaDeTexto 105"/>
          <p:cNvSpPr txBox="1"/>
          <p:nvPr/>
        </p:nvSpPr>
        <p:spPr>
          <a:xfrm>
            <a:off x="3194810" y="4036533"/>
            <a:ext cx="8963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b="1" dirty="0">
                <a:solidFill>
                  <a:srgbClr val="00B0F0"/>
                </a:solidFill>
              </a:rPr>
              <a:t>2008 – 2017</a:t>
            </a:r>
          </a:p>
        </p:txBody>
      </p:sp>
      <p:sp>
        <p:nvSpPr>
          <p:cNvPr id="107" name="CaixaDeTexto 106"/>
          <p:cNvSpPr txBox="1"/>
          <p:nvPr/>
        </p:nvSpPr>
        <p:spPr>
          <a:xfrm>
            <a:off x="4453293" y="4026259"/>
            <a:ext cx="8963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b="1" dirty="0">
                <a:solidFill>
                  <a:srgbClr val="00B0F0"/>
                </a:solidFill>
              </a:rPr>
              <a:t>2017 – 2017</a:t>
            </a:r>
          </a:p>
        </p:txBody>
      </p:sp>
      <p:sp>
        <p:nvSpPr>
          <p:cNvPr id="108" name="CaixaDeTexto 107"/>
          <p:cNvSpPr txBox="1"/>
          <p:nvPr/>
        </p:nvSpPr>
        <p:spPr>
          <a:xfrm>
            <a:off x="5522640" y="4026259"/>
            <a:ext cx="8963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b="1" dirty="0">
                <a:solidFill>
                  <a:srgbClr val="00B0F0"/>
                </a:solidFill>
              </a:rPr>
              <a:t>2017 – 2018</a:t>
            </a:r>
          </a:p>
        </p:txBody>
      </p:sp>
      <p:sp>
        <p:nvSpPr>
          <p:cNvPr id="109" name="CaixaDeTexto 108"/>
          <p:cNvSpPr txBox="1"/>
          <p:nvPr/>
        </p:nvSpPr>
        <p:spPr>
          <a:xfrm>
            <a:off x="6794945" y="4005711"/>
            <a:ext cx="8963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b="1" dirty="0">
                <a:solidFill>
                  <a:srgbClr val="00B0F0"/>
                </a:solidFill>
              </a:rPr>
              <a:t>2018 – 2021</a:t>
            </a:r>
          </a:p>
        </p:txBody>
      </p:sp>
      <p:sp>
        <p:nvSpPr>
          <p:cNvPr id="110" name="CaixaDeTexto 109"/>
          <p:cNvSpPr txBox="1"/>
          <p:nvPr/>
        </p:nvSpPr>
        <p:spPr>
          <a:xfrm>
            <a:off x="8166706" y="3995437"/>
            <a:ext cx="10534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b="1" dirty="0">
                <a:solidFill>
                  <a:srgbClr val="00B0F0"/>
                </a:solidFill>
              </a:rPr>
              <a:t>2021 – </a:t>
            </a:r>
            <a:r>
              <a:rPr lang="pt-BR" sz="1100" b="1" dirty="0" err="1">
                <a:solidFill>
                  <a:srgbClr val="00B0F0"/>
                </a:solidFill>
              </a:rPr>
              <a:t>Current</a:t>
            </a:r>
            <a:endParaRPr lang="pt-BR" sz="1100" b="1" dirty="0">
              <a:solidFill>
                <a:srgbClr val="00B0F0"/>
              </a:solidFill>
            </a:endParaRPr>
          </a:p>
        </p:txBody>
      </p:sp>
      <p:sp>
        <p:nvSpPr>
          <p:cNvPr id="112" name="Elipse 111"/>
          <p:cNvSpPr/>
          <p:nvPr/>
        </p:nvSpPr>
        <p:spPr>
          <a:xfrm>
            <a:off x="1135123" y="5365245"/>
            <a:ext cx="343501" cy="3435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4" name="Elipse 113"/>
          <p:cNvSpPr/>
          <p:nvPr/>
        </p:nvSpPr>
        <p:spPr>
          <a:xfrm>
            <a:off x="3471260" y="5365245"/>
            <a:ext cx="343501" cy="3435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7" name="Elipse 116"/>
          <p:cNvSpPr/>
          <p:nvPr/>
        </p:nvSpPr>
        <p:spPr>
          <a:xfrm>
            <a:off x="7070714" y="5354057"/>
            <a:ext cx="343501" cy="3435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8" name="Elipse 117"/>
          <p:cNvSpPr/>
          <p:nvPr/>
        </p:nvSpPr>
        <p:spPr>
          <a:xfrm>
            <a:off x="8763000" y="5351835"/>
            <a:ext cx="343501" cy="3435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2" name="CaixaDeTexto 121"/>
          <p:cNvSpPr txBox="1"/>
          <p:nvPr/>
        </p:nvSpPr>
        <p:spPr>
          <a:xfrm>
            <a:off x="3032102" y="5706690"/>
            <a:ext cx="122180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000" b="1" i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Logistics</a:t>
            </a:r>
            <a:br>
              <a:rPr lang="pt-BR" sz="1000" b="1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000" b="1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 Courses at the </a:t>
            </a:r>
            <a:br>
              <a:rPr lang="en-US" sz="1000" b="1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000" b="1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Competence Center</a:t>
            </a:r>
            <a:endParaRPr lang="pt-BR" sz="1000" b="1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4" name="Imagem 12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29003" y="4920402"/>
            <a:ext cx="628009" cy="417911"/>
          </a:xfrm>
          <a:prstGeom prst="rect">
            <a:avLst/>
          </a:prstGeom>
        </p:spPr>
      </p:pic>
      <p:pic>
        <p:nvPicPr>
          <p:cNvPr id="125" name="Imagem 12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64985" y="4760074"/>
            <a:ext cx="554881" cy="554881"/>
          </a:xfrm>
          <a:prstGeom prst="rect">
            <a:avLst/>
          </a:prstGeom>
        </p:spPr>
      </p:pic>
      <p:pic>
        <p:nvPicPr>
          <p:cNvPr id="126" name="Imagem 1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41878" y="4790700"/>
            <a:ext cx="554881" cy="554881"/>
          </a:xfrm>
          <a:prstGeom prst="rect">
            <a:avLst/>
          </a:prstGeom>
        </p:spPr>
      </p:pic>
      <p:pic>
        <p:nvPicPr>
          <p:cNvPr id="127" name="Imagem 126"/>
          <p:cNvPicPr>
            <a:picLocks noChangeAspect="1"/>
          </p:cNvPicPr>
          <p:nvPr/>
        </p:nvPicPr>
        <p:blipFill rotWithShape="1">
          <a:blip r:embed="rId11"/>
          <a:srcRect t="42889" b="42889"/>
          <a:stretch/>
        </p:blipFill>
        <p:spPr>
          <a:xfrm>
            <a:off x="8153400" y="4627773"/>
            <a:ext cx="1610161" cy="229001"/>
          </a:xfrm>
          <a:prstGeom prst="rect">
            <a:avLst/>
          </a:prstGeom>
        </p:spPr>
      </p:pic>
      <p:sp>
        <p:nvSpPr>
          <p:cNvPr id="128" name="CaixaDeTexto 127"/>
          <p:cNvSpPr txBox="1"/>
          <p:nvPr/>
        </p:nvSpPr>
        <p:spPr>
          <a:xfrm>
            <a:off x="6338974" y="5760467"/>
            <a:ext cx="180690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0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MBA in Business </a:t>
            </a:r>
            <a:r>
              <a:rPr lang="pt-BR" sz="1000" b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intelligence</a:t>
            </a:r>
            <a:r>
              <a:rPr lang="pt-BR" sz="10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pt-BR" sz="10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0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big data e </a:t>
            </a:r>
            <a:r>
              <a:rPr lang="pt-BR" sz="1000" b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analytics</a:t>
            </a:r>
            <a:br>
              <a:rPr lang="pt-BR" sz="10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0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 </a:t>
            </a:r>
            <a:r>
              <a:rPr lang="pt-BR" sz="1000" b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science</a:t>
            </a:r>
            <a:endParaRPr lang="pt-BR" sz="1000" b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9" name="CaixaDeTexto 128"/>
          <p:cNvSpPr txBox="1"/>
          <p:nvPr/>
        </p:nvSpPr>
        <p:spPr>
          <a:xfrm>
            <a:off x="8198697" y="5752193"/>
            <a:ext cx="168507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000" b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English</a:t>
            </a:r>
            <a:br>
              <a:rPr lang="pt-BR" sz="10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0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MBA in Logistics </a:t>
            </a:r>
            <a:br>
              <a:rPr lang="en-US" sz="10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0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Supply Chain Management</a:t>
            </a:r>
            <a:endParaRPr lang="pt-BR" sz="1000" b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5" name="Imagem 134"/>
          <p:cNvPicPr>
            <a:picLocks noChangeAspect="1"/>
          </p:cNvPicPr>
          <p:nvPr/>
        </p:nvPicPr>
        <p:blipFill rotWithShape="1">
          <a:blip r:embed="rId12"/>
          <a:srcRect t="36885" b="41257"/>
          <a:stretch/>
        </p:blipFill>
        <p:spPr>
          <a:xfrm>
            <a:off x="800266" y="5165855"/>
            <a:ext cx="1009882" cy="146893"/>
          </a:xfrm>
          <a:prstGeom prst="rect">
            <a:avLst/>
          </a:prstGeom>
        </p:spPr>
      </p:pic>
      <p:pic>
        <p:nvPicPr>
          <p:cNvPr id="136" name="Imagem 135"/>
          <p:cNvPicPr>
            <a:picLocks noChangeAspect="1"/>
          </p:cNvPicPr>
          <p:nvPr/>
        </p:nvPicPr>
        <p:blipFill rotWithShape="1">
          <a:blip r:embed="rId13"/>
          <a:srcRect t="21482" b="21482"/>
          <a:stretch/>
        </p:blipFill>
        <p:spPr>
          <a:xfrm>
            <a:off x="767054" y="4873810"/>
            <a:ext cx="1028244" cy="312275"/>
          </a:xfrm>
          <a:prstGeom prst="rect">
            <a:avLst/>
          </a:prstGeom>
        </p:spPr>
      </p:pic>
      <p:sp>
        <p:nvSpPr>
          <p:cNvPr id="137" name="CaixaDeTexto 136"/>
          <p:cNvSpPr txBox="1"/>
          <p:nvPr/>
        </p:nvSpPr>
        <p:spPr>
          <a:xfrm>
            <a:off x="596533" y="5748860"/>
            <a:ext cx="136928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000" b="1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AUTOCAD</a:t>
            </a:r>
            <a:br>
              <a:rPr lang="pt-BR" sz="1000" b="1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000" b="1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Computer </a:t>
            </a:r>
            <a:r>
              <a:rPr lang="pt-BR" sz="1000" b="1" i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installation</a:t>
            </a:r>
            <a:r>
              <a:rPr lang="pt-BR" sz="1000" b="1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pt-BR" sz="1000" b="1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000" b="1" i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pt-BR" sz="1000" b="1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000" b="1" i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maintenance</a:t>
            </a:r>
            <a:endParaRPr lang="pt-BR" sz="1000" b="1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8" name="Conector reto 137"/>
          <p:cNvCxnSpPr/>
          <p:nvPr/>
        </p:nvCxnSpPr>
        <p:spPr>
          <a:xfrm flipV="1">
            <a:off x="931256" y="4419600"/>
            <a:ext cx="8401384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CaixaDeTexto 138"/>
          <p:cNvSpPr txBox="1"/>
          <p:nvPr/>
        </p:nvSpPr>
        <p:spPr>
          <a:xfrm>
            <a:off x="1044573" y="4471900"/>
            <a:ext cx="4732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b="1" dirty="0">
                <a:solidFill>
                  <a:srgbClr val="00B0F0"/>
                </a:solidFill>
              </a:rPr>
              <a:t>2004</a:t>
            </a:r>
          </a:p>
        </p:txBody>
      </p:sp>
      <p:sp>
        <p:nvSpPr>
          <p:cNvPr id="140" name="CaixaDeTexto 139"/>
          <p:cNvSpPr txBox="1"/>
          <p:nvPr/>
        </p:nvSpPr>
        <p:spPr>
          <a:xfrm>
            <a:off x="3200400" y="4476863"/>
            <a:ext cx="8963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b="1" dirty="0">
                <a:solidFill>
                  <a:srgbClr val="00B0F0"/>
                </a:solidFill>
              </a:rPr>
              <a:t>2015 – 2017</a:t>
            </a:r>
          </a:p>
        </p:txBody>
      </p:sp>
      <p:sp>
        <p:nvSpPr>
          <p:cNvPr id="141" name="CaixaDeTexto 140"/>
          <p:cNvSpPr txBox="1"/>
          <p:nvPr/>
        </p:nvSpPr>
        <p:spPr>
          <a:xfrm>
            <a:off x="7003677" y="4440814"/>
            <a:ext cx="4732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b="1" dirty="0">
                <a:solidFill>
                  <a:srgbClr val="00B0F0"/>
                </a:solidFill>
              </a:rPr>
              <a:t>2021</a:t>
            </a:r>
          </a:p>
        </p:txBody>
      </p:sp>
      <p:sp>
        <p:nvSpPr>
          <p:cNvPr id="142" name="CaixaDeTexto 141"/>
          <p:cNvSpPr txBox="1"/>
          <p:nvPr/>
        </p:nvSpPr>
        <p:spPr>
          <a:xfrm>
            <a:off x="8686800" y="4407471"/>
            <a:ext cx="4732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b="1" dirty="0">
                <a:solidFill>
                  <a:srgbClr val="00B0F0"/>
                </a:solidFill>
              </a:rPr>
              <a:t>2022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0" y="481330"/>
            <a:ext cx="12192000" cy="433070"/>
          </a:xfrm>
          <a:custGeom>
            <a:avLst/>
            <a:gdLst/>
            <a:ahLst/>
            <a:cxnLst/>
            <a:rect l="l" t="t" r="r" b="b"/>
            <a:pathLst>
              <a:path w="716280" h="433070">
                <a:moveTo>
                  <a:pt x="716280" y="0"/>
                </a:moveTo>
                <a:lnTo>
                  <a:pt x="0" y="0"/>
                </a:lnTo>
                <a:lnTo>
                  <a:pt x="0" y="432815"/>
                </a:lnTo>
                <a:lnTo>
                  <a:pt x="716280" y="432815"/>
                </a:lnTo>
                <a:lnTo>
                  <a:pt x="716280" y="0"/>
                </a:lnTo>
                <a:close/>
              </a:path>
            </a:pathLst>
          </a:custGeom>
          <a:solidFill>
            <a:srgbClr val="D9D9D9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48690" y="5754037"/>
            <a:ext cx="1413585" cy="7884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3047" y="1289303"/>
            <a:ext cx="10817353" cy="4197098"/>
            <a:chOff x="3047" y="1289303"/>
            <a:chExt cx="10817353" cy="4197098"/>
          </a:xfrm>
        </p:grpSpPr>
        <p:sp>
          <p:nvSpPr>
            <p:cNvPr id="5" name="object 5"/>
            <p:cNvSpPr/>
            <p:nvPr/>
          </p:nvSpPr>
          <p:spPr>
            <a:xfrm>
              <a:off x="1828801" y="2383537"/>
              <a:ext cx="8991599" cy="3102864"/>
            </a:xfrm>
            <a:prstGeom prst="rect">
              <a:avLst/>
            </a:prstGeom>
            <a:blipFill dpi="0" rotWithShape="1">
              <a:blip r:embed="rId3" cstate="print">
                <a:alphaModFix amt="77000"/>
              </a:blip>
              <a:srcRect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6" name="object 6"/>
            <p:cNvSpPr/>
            <p:nvPr/>
          </p:nvSpPr>
          <p:spPr>
            <a:xfrm>
              <a:off x="3047" y="1289303"/>
              <a:ext cx="2359153" cy="1453897"/>
            </a:xfrm>
            <a:custGeom>
              <a:avLst/>
              <a:gdLst/>
              <a:ahLst/>
              <a:cxnLst/>
              <a:rect l="l" t="t" r="r" b="b"/>
              <a:pathLst>
                <a:path w="3420110" h="2857500">
                  <a:moveTo>
                    <a:pt x="3419855" y="0"/>
                  </a:moveTo>
                  <a:lnTo>
                    <a:pt x="0" y="0"/>
                  </a:lnTo>
                  <a:lnTo>
                    <a:pt x="0" y="2857500"/>
                  </a:lnTo>
                  <a:lnTo>
                    <a:pt x="3419855" y="2857500"/>
                  </a:lnTo>
                  <a:lnTo>
                    <a:pt x="3419855" y="0"/>
                  </a:lnTo>
                  <a:close/>
                </a:path>
              </a:pathLst>
            </a:custGeom>
            <a:solidFill>
              <a:srgbClr val="273489">
                <a:alpha val="56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10126980" y="0"/>
            <a:ext cx="2065020" cy="1513840"/>
            <a:chOff x="10126980" y="0"/>
            <a:chExt cx="2065020" cy="1513840"/>
          </a:xfrm>
        </p:grpSpPr>
        <p:sp>
          <p:nvSpPr>
            <p:cNvPr id="8" name="object 8"/>
            <p:cNvSpPr/>
            <p:nvPr/>
          </p:nvSpPr>
          <p:spPr>
            <a:xfrm>
              <a:off x="10126980" y="419100"/>
              <a:ext cx="568960" cy="567055"/>
            </a:xfrm>
            <a:custGeom>
              <a:avLst/>
              <a:gdLst/>
              <a:ahLst/>
              <a:cxnLst/>
              <a:rect l="l" t="t" r="r" b="b"/>
              <a:pathLst>
                <a:path w="568959" h="567055">
                  <a:moveTo>
                    <a:pt x="568451" y="0"/>
                  </a:moveTo>
                  <a:lnTo>
                    <a:pt x="0" y="0"/>
                  </a:lnTo>
                  <a:lnTo>
                    <a:pt x="0" y="566927"/>
                  </a:lnTo>
                  <a:lnTo>
                    <a:pt x="568451" y="566927"/>
                  </a:lnTo>
                  <a:lnTo>
                    <a:pt x="568451" y="0"/>
                  </a:lnTo>
                  <a:close/>
                </a:path>
              </a:pathLst>
            </a:custGeom>
            <a:solidFill>
              <a:srgbClr val="2A3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90860" y="986027"/>
              <a:ext cx="525780" cy="527685"/>
            </a:xfrm>
            <a:custGeom>
              <a:avLst/>
              <a:gdLst/>
              <a:ahLst/>
              <a:cxnLst/>
              <a:rect l="l" t="t" r="r" b="b"/>
              <a:pathLst>
                <a:path w="525779" h="527685">
                  <a:moveTo>
                    <a:pt x="525779" y="0"/>
                  </a:moveTo>
                  <a:lnTo>
                    <a:pt x="0" y="0"/>
                  </a:lnTo>
                  <a:lnTo>
                    <a:pt x="0" y="527303"/>
                  </a:lnTo>
                  <a:lnTo>
                    <a:pt x="525779" y="527303"/>
                  </a:lnTo>
                  <a:lnTo>
                    <a:pt x="525779" y="0"/>
                  </a:lnTo>
                  <a:close/>
                </a:path>
              </a:pathLst>
            </a:custGeom>
            <a:solidFill>
              <a:srgbClr val="5C88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216640" y="0"/>
              <a:ext cx="975360" cy="975360"/>
            </a:xfrm>
            <a:custGeom>
              <a:avLst/>
              <a:gdLst/>
              <a:ahLst/>
              <a:cxnLst/>
              <a:rect l="l" t="t" r="r" b="b"/>
              <a:pathLst>
                <a:path w="975359" h="975360">
                  <a:moveTo>
                    <a:pt x="975359" y="0"/>
                  </a:moveTo>
                  <a:lnTo>
                    <a:pt x="0" y="0"/>
                  </a:lnTo>
                  <a:lnTo>
                    <a:pt x="0" y="975360"/>
                  </a:lnTo>
                  <a:lnTo>
                    <a:pt x="975359" y="975360"/>
                  </a:lnTo>
                  <a:lnTo>
                    <a:pt x="975359" y="0"/>
                  </a:lnTo>
                  <a:close/>
                </a:path>
              </a:pathLst>
            </a:custGeom>
            <a:solidFill>
              <a:srgbClr val="2734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3864933" y="6400798"/>
            <a:ext cx="1739900" cy="410209"/>
            <a:chOff x="3864933" y="6400798"/>
            <a:chExt cx="1739900" cy="410209"/>
          </a:xfrm>
        </p:grpSpPr>
        <p:sp>
          <p:nvSpPr>
            <p:cNvPr id="15" name="object 15"/>
            <p:cNvSpPr/>
            <p:nvPr/>
          </p:nvSpPr>
          <p:spPr>
            <a:xfrm>
              <a:off x="4892627" y="6559949"/>
              <a:ext cx="712034" cy="10087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864933" y="6467925"/>
              <a:ext cx="275705" cy="27570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125467" y="6400798"/>
              <a:ext cx="745236" cy="40995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5671082" y="6441946"/>
            <a:ext cx="732790" cy="327660"/>
            <a:chOff x="5671082" y="6441946"/>
            <a:chExt cx="732790" cy="327660"/>
          </a:xfrm>
        </p:grpSpPr>
        <p:sp>
          <p:nvSpPr>
            <p:cNvPr id="19" name="object 19"/>
            <p:cNvSpPr/>
            <p:nvPr/>
          </p:nvSpPr>
          <p:spPr>
            <a:xfrm>
              <a:off x="6050280" y="6441946"/>
              <a:ext cx="353567" cy="32765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671082" y="6481597"/>
              <a:ext cx="342453" cy="23915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/>
          <p:nvPr/>
        </p:nvSpPr>
        <p:spPr>
          <a:xfrm>
            <a:off x="7048099" y="6466539"/>
            <a:ext cx="276644" cy="27847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432154" y="6451090"/>
            <a:ext cx="208051" cy="30937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761190" y="6470979"/>
            <a:ext cx="286113" cy="26959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181671" y="6454271"/>
            <a:ext cx="286356" cy="3076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595852" y="6566560"/>
            <a:ext cx="469931" cy="7843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480098" y="6542492"/>
            <a:ext cx="594656" cy="12828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547501" y="6470979"/>
            <a:ext cx="244580" cy="26959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153652" y="6460655"/>
            <a:ext cx="253609" cy="29024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493822" y="6510598"/>
            <a:ext cx="464703" cy="19035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1884503" y="6465683"/>
            <a:ext cx="277497" cy="280185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" name="object 31"/>
          <p:cNvGrpSpPr/>
          <p:nvPr/>
        </p:nvGrpSpPr>
        <p:grpSpPr>
          <a:xfrm>
            <a:off x="10663428" y="6449566"/>
            <a:ext cx="1176655" cy="312420"/>
            <a:chOff x="10663428" y="6449566"/>
            <a:chExt cx="1176655" cy="312420"/>
          </a:xfrm>
        </p:grpSpPr>
        <p:sp>
          <p:nvSpPr>
            <p:cNvPr id="32" name="object 32"/>
            <p:cNvSpPr/>
            <p:nvPr/>
          </p:nvSpPr>
          <p:spPr>
            <a:xfrm>
              <a:off x="10663428" y="6470902"/>
              <a:ext cx="379475" cy="269746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1029188" y="6449566"/>
              <a:ext cx="556259" cy="312418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1538204" y="6483096"/>
              <a:ext cx="301751" cy="245364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/>
          <p:nvPr/>
        </p:nvSpPr>
        <p:spPr>
          <a:xfrm>
            <a:off x="10241280" y="6435852"/>
            <a:ext cx="307848" cy="339849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>
            <a:spLocks noGrp="1"/>
          </p:cNvSpPr>
          <p:nvPr>
            <p:ph type="title"/>
          </p:nvPr>
        </p:nvSpPr>
        <p:spPr>
          <a:xfrm>
            <a:off x="4800600" y="3429000"/>
            <a:ext cx="3048000" cy="843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5400" u="none" dirty="0" err="1">
                <a:latin typeface="Verdana"/>
                <a:cs typeface="Verdana"/>
              </a:rPr>
              <a:t>Thanks</a:t>
            </a:r>
            <a:endParaRPr sz="5400" u="none" dirty="0">
              <a:latin typeface="Verdana"/>
              <a:cs typeface="Verdana"/>
            </a:endParaRPr>
          </a:p>
        </p:txBody>
      </p:sp>
      <p:sp>
        <p:nvSpPr>
          <p:cNvPr id="39" name="object 6"/>
          <p:cNvSpPr/>
          <p:nvPr/>
        </p:nvSpPr>
        <p:spPr>
          <a:xfrm>
            <a:off x="10366247" y="5177024"/>
            <a:ext cx="1825753" cy="1072897"/>
          </a:xfrm>
          <a:custGeom>
            <a:avLst/>
            <a:gdLst/>
            <a:ahLst/>
            <a:cxnLst/>
            <a:rect l="l" t="t" r="r" b="b"/>
            <a:pathLst>
              <a:path w="3420110" h="2857500">
                <a:moveTo>
                  <a:pt x="3419855" y="0"/>
                </a:moveTo>
                <a:lnTo>
                  <a:pt x="0" y="0"/>
                </a:lnTo>
                <a:lnTo>
                  <a:pt x="0" y="2857500"/>
                </a:lnTo>
                <a:lnTo>
                  <a:pt x="3419855" y="2857500"/>
                </a:lnTo>
                <a:lnTo>
                  <a:pt x="3419855" y="0"/>
                </a:lnTo>
                <a:close/>
              </a:path>
            </a:pathLst>
          </a:custGeom>
          <a:solidFill>
            <a:srgbClr val="273489">
              <a:alpha val="56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825607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</TotalTime>
  <Words>112</Words>
  <Application>Microsoft Office PowerPoint</Application>
  <PresentationFormat>Widescreen</PresentationFormat>
  <Paragraphs>32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11" baseType="lpstr">
      <vt:lpstr>Arial</vt:lpstr>
      <vt:lpstr>Arial Black</vt:lpstr>
      <vt:lpstr>Calibri</vt:lpstr>
      <vt:lpstr>Carlito</vt:lpstr>
      <vt:lpstr>Times New Roman</vt:lpstr>
      <vt:lpstr>Trebuchet MS</vt:lpstr>
      <vt:lpstr>Verdana</vt:lpstr>
      <vt:lpstr>Office Theme</vt:lpstr>
      <vt:lpstr>Thiago Genuíno Gonçalves Martins</vt:lpstr>
      <vt:lpstr>Summary – Thiago Genuíno Gonçalves Martins </vt:lpstr>
      <vt:lpstr>Thanks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Igor Reis</dc:creator>
  <cp:lastModifiedBy>THIAGO GONCALVES</cp:lastModifiedBy>
  <cp:revision>13</cp:revision>
  <dcterms:created xsi:type="dcterms:W3CDTF">2022-03-14T13:29:26Z</dcterms:created>
  <dcterms:modified xsi:type="dcterms:W3CDTF">2023-06-06T14:59:38Z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2022-03-14T00:00:00Z</vt:filetime>
  </property>
  <property fmtid="{D5CDD505-2E9C-101B-9397-08002B2CF9AE}" pid="3" name="Creator">
    <vt:lpwstr>Microsoft® PowerPoint® para Microsoft 365</vt:lpwstr>
  </property>
  <property fmtid="{D5CDD505-2E9C-101B-9397-08002B2CF9AE}" pid="4" name="LastSaved">
    <vt:filetime>2022-03-14T00:00:00Z</vt:filetime>
  </property>
</Properties>
</file>